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9" r:id="rId5"/>
    <p:sldId id="260" r:id="rId6"/>
    <p:sldId id="261" r:id="rId7"/>
    <p:sldId id="262" r:id="rId8"/>
    <p:sldId id="263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96"/>
    <p:restoredTop sz="91436"/>
  </p:normalViewPr>
  <p:slideViewPr>
    <p:cSldViewPr snapToGrid="0">
      <p:cViewPr varScale="1">
        <p:scale>
          <a:sx n="92" d="100"/>
          <a:sy n="92" d="100"/>
        </p:scale>
        <p:origin x="19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3BB7A-BBEA-2D16-13A2-2C788AAB15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E358E5-170F-26DF-4900-E5DD253951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C4AA4-D549-4356-9DDA-3D439150D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74B88-D09D-476C-EC10-29221C5DC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78B25-EC2F-B644-2455-71E490AB4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00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02FBA-7FF8-84CB-707E-3295E8E6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3F16F0-ED68-405B-D482-18432DC42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1C6F5-B7B8-FD41-2F83-4009E1938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BC87D-658D-4BDF-0C7A-336D40F06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4D1D5-A161-744A-3851-5048FEB80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92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21B2FB-C46E-CC98-953D-C16513B9D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4072B9-62B4-DEF9-C0B2-57F0A26C9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F762A-13C9-116C-552D-63A30340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90BC7-2E87-A83E-7939-F85D4C2B3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758D8-026C-C722-B1CB-6304CA0A6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38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1E143-D86B-0A3B-1BE2-6A8FC7E68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8B686-F53E-7126-1FFE-2BB0D77AC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640AC-5231-4522-212C-B52B34635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96F38-5190-31FE-93B9-C63C6B8C8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1A5EB-6604-FC63-53FE-6444A3F2A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992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246B5-F6C1-423E-6BAA-C7904CF7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DE525-94F9-1894-1D08-3F7705ED6E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8734A-4091-B9FE-67A5-E38D5941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4D905-0021-8102-6622-26809FE86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2471C-EFC5-D7F3-D46E-20AA2E22E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90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2B7AE-9AFB-95C0-54D9-A1931C6F7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36ECA-B38A-8DEF-3EFB-C670C6C30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BE9DB1-D602-4F8A-FE6E-69B3B046A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55638-668D-3FC0-6341-15FCE4707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B13BE3-0426-B26B-ED58-B40A5B7ED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48B60-B3A2-387F-5C4F-A40DE7F46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972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771A0-A8E3-C1D5-053F-779355FA4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6AC1F3-BD27-E097-400D-22B692283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0183C-D08A-65E1-067C-B19BAE533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8FE5E5-5950-A2B7-DF9E-74CBAEDF4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FF9005-6690-4718-51B2-6A787B7C73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310773-10D7-DD9A-98FA-F73E4B899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A822A-D2A7-F104-A4F5-32885701B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AC5A97-A1CD-9E4C-4C8B-172CDA854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3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2495-4872-5F03-3393-F0710CDC2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8878D6-A431-AD65-91F2-757C23CFE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0529EB-7E15-A1F1-944B-57DE84042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B7619-30F4-E340-B069-AF88C73CC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389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B6AA0E-85F0-1601-5C5E-1A1D512ED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505D56-F331-6651-F180-083811DAA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7C80A-4F2E-6003-3BB2-176457FC6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25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A2F30-1038-B480-847B-1F8958A8B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85BD8-15D5-1841-371B-55DC771F2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52EBE0-B4E9-3534-24F6-2A6569212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6E3AB-7C28-7271-02C3-5CB0E1E07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BBFA5-73B4-C97B-E5F0-F8B6A16FF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C85F08-3250-2456-926D-E3A68514E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87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6B0A-EBA0-E5F5-2735-F04CAA86B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92FD8E-C244-5FD2-92DE-2D70814AF4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D774BD-5778-C1BF-324D-275EFF56AC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FD1D4-F6F5-4E68-1C09-9AE462AF9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D087A-2E56-77F8-64F6-053744AB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C7EB5-8417-70EC-14B5-B91CD205A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61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C6B9BC-81BC-5947-D283-A4FBA4957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DC324-CE6E-1CF3-E775-BB0EDB6A1B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01A92-85A3-7AE7-9986-C5AE78EFFE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35BD06-6E37-5042-AE8D-2599DCCBEBEE}" type="datetimeFigureOut">
              <a:rPr lang="en-US" smtClean="0"/>
              <a:t>10/6/25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0DF2A-69A7-AB9B-19DB-12058E4B2C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015FD9-9185-967D-D069-567D12ECFE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D2B42F-BC9B-0547-9BF6-034382EDF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99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83637-35A6-36BC-0EF9-4C4A4784ED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DD7B2-3A18-900C-5909-52397E7DD3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screen&#10;&#10;AI-generated content may be incorrect.">
            <a:extLst>
              <a:ext uri="{FF2B5EF4-FFF2-40B4-BE49-F238E27FC236}">
                <a16:creationId xmlns:a16="http://schemas.microsoft.com/office/drawing/2014/main" id="{25D932C1-C269-48DA-CCDB-0037E6FE9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296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DB762-6C44-1674-4A98-10861802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graph with numbers and text&#10;&#10;AI-generated content may be incorrect.">
            <a:extLst>
              <a:ext uri="{FF2B5EF4-FFF2-40B4-BE49-F238E27FC236}">
                <a16:creationId xmlns:a16="http://schemas.microsoft.com/office/drawing/2014/main" id="{8BE00C28-BB5D-1AA7-EB1A-67697DF61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8" y="0"/>
            <a:ext cx="12190612" cy="6858000"/>
          </a:xfrm>
        </p:spPr>
      </p:pic>
    </p:spTree>
    <p:extLst>
      <p:ext uri="{BB962C8B-B14F-4D97-AF65-F5344CB8AC3E}">
        <p14:creationId xmlns:p14="http://schemas.microsoft.com/office/powerpoint/2010/main" val="2855156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C07F5-4A8C-F1DC-5E24-521C7A5CB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white paper&#10;&#10;AI-generated content may be incorrect.">
            <a:extLst>
              <a:ext uri="{FF2B5EF4-FFF2-40B4-BE49-F238E27FC236}">
                <a16:creationId xmlns:a16="http://schemas.microsoft.com/office/drawing/2014/main" id="{F5C20A04-7B73-EF49-58B3-693640F8DC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090400" cy="6858000"/>
          </a:xfrm>
        </p:spPr>
      </p:pic>
    </p:spTree>
    <p:extLst>
      <p:ext uri="{BB962C8B-B14F-4D97-AF65-F5344CB8AC3E}">
        <p14:creationId xmlns:p14="http://schemas.microsoft.com/office/powerpoint/2010/main" val="1978221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90778-BDA8-6D5B-8009-C6DF292E9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white paper&#10;&#10;AI-generated content may be incorrect.">
            <a:extLst>
              <a:ext uri="{FF2B5EF4-FFF2-40B4-BE49-F238E27FC236}">
                <a16:creationId xmlns:a16="http://schemas.microsoft.com/office/drawing/2014/main" id="{C70AA5D5-F940-95B9-CF4A-09DAE8D79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98" y="0"/>
            <a:ext cx="12080802" cy="6858000"/>
          </a:xfrm>
        </p:spPr>
      </p:pic>
    </p:spTree>
    <p:extLst>
      <p:ext uri="{BB962C8B-B14F-4D97-AF65-F5344CB8AC3E}">
        <p14:creationId xmlns:p14="http://schemas.microsoft.com/office/powerpoint/2010/main" val="58879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52B7C-0346-84F2-0F32-92015CF75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E4859C8B-3D52-822F-B0A6-9C042BFBD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39341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3FCD0-BEE8-E96C-84F3-16839D3A6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-up of a bug&#10;&#10;AI-generated content may be incorrect.">
            <a:extLst>
              <a:ext uri="{FF2B5EF4-FFF2-40B4-BE49-F238E27FC236}">
                <a16:creationId xmlns:a16="http://schemas.microsoft.com/office/drawing/2014/main" id="{660A7461-DAA2-F55A-DFD8-1BB966852D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227" y="0"/>
            <a:ext cx="12206227" cy="6858000"/>
          </a:xfrm>
        </p:spPr>
      </p:pic>
    </p:spTree>
    <p:extLst>
      <p:ext uri="{BB962C8B-B14F-4D97-AF65-F5344CB8AC3E}">
        <p14:creationId xmlns:p14="http://schemas.microsoft.com/office/powerpoint/2010/main" val="4075619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8E78D-A38E-A36E-9058-DCB6E10B7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with red dots and a graph&#10;&#10;AI-generated content may be incorrect.">
            <a:extLst>
              <a:ext uri="{FF2B5EF4-FFF2-40B4-BE49-F238E27FC236}">
                <a16:creationId xmlns:a16="http://schemas.microsoft.com/office/drawing/2014/main" id="{F94ED51A-BE2C-D288-C2B4-24E1768AD5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13557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D33E3-0379-5019-0A83-20E69DB61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-up of a document&#10;&#10;AI-generated content may be incorrect.">
            <a:extLst>
              <a:ext uri="{FF2B5EF4-FFF2-40B4-BE49-F238E27FC236}">
                <a16:creationId xmlns:a16="http://schemas.microsoft.com/office/drawing/2014/main" id="{7D3866B8-A583-2531-F80F-8B0E13B0B2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517611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FA9D2-E882-2CF0-16C5-CFA63ED0D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EB4651C-CDB3-3A61-E124-53F7E81F7E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8752" y="-1692"/>
            <a:ext cx="12220752" cy="6859692"/>
          </a:xfrm>
        </p:spPr>
      </p:pic>
    </p:spTree>
    <p:extLst>
      <p:ext uri="{BB962C8B-B14F-4D97-AF65-F5344CB8AC3E}">
        <p14:creationId xmlns:p14="http://schemas.microsoft.com/office/powerpoint/2010/main" val="101570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A547E-BAFC-7CF5-7B9C-823E5CA05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56F292FF-BF1D-0ACF-5A40-AEBCA45840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28306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8D6F2-C55D-5165-1F6F-736128671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graph and text on a white background&#10;&#10;AI-generated content may be incorrect.">
            <a:extLst>
              <a:ext uri="{FF2B5EF4-FFF2-40B4-BE49-F238E27FC236}">
                <a16:creationId xmlns:a16="http://schemas.microsoft.com/office/drawing/2014/main" id="{094EAFFC-583B-E51B-E307-EF95AB615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80083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Macintosh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aboutusmediapr@gmail.com</dc:creator>
  <cp:lastModifiedBy>aboutusmediapr@gmail.com</cp:lastModifiedBy>
  <cp:revision>2</cp:revision>
  <dcterms:created xsi:type="dcterms:W3CDTF">2025-10-07T02:40:32Z</dcterms:created>
  <dcterms:modified xsi:type="dcterms:W3CDTF">2025-10-07T02:58:22Z</dcterms:modified>
</cp:coreProperties>
</file>

<file path=docProps/thumbnail.jpeg>
</file>